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0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51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324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0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0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6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22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5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6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3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0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5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0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1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330AE6-0F80-427C-98F9-09B303FA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536" y="2448498"/>
            <a:ext cx="4145402" cy="3291289"/>
          </a:xfrm>
        </p:spPr>
        <p:txBody>
          <a:bodyPr>
            <a:normAutofit/>
          </a:bodyPr>
          <a:lstStyle/>
          <a:p>
            <a:r>
              <a:rPr lang="en-IN" sz="3600" b="1" dirty="0"/>
              <a:t>Team-a</a:t>
            </a:r>
          </a:p>
          <a:p>
            <a:r>
              <a:rPr lang="en-IN" b="1" dirty="0"/>
              <a:t>Guided by: </a:t>
            </a:r>
            <a:r>
              <a:rPr lang="en-IN" b="1" dirty="0">
                <a:latin typeface="Georgia" panose="02040502050405020303" pitchFamily="18" charset="0"/>
              </a:rPr>
              <a:t>Sangeetha mam</a:t>
            </a:r>
            <a:endParaRPr lang="en-IN" dirty="0">
              <a:latin typeface="Georgia" panose="02040502050405020303" pitchFamily="18" charset="0"/>
            </a:endParaRPr>
          </a:p>
          <a:p>
            <a:r>
              <a:rPr lang="en-IN" sz="2400" b="1" dirty="0"/>
              <a:t>Done by:</a:t>
            </a:r>
          </a:p>
          <a:p>
            <a:r>
              <a:rPr lang="en-IN" dirty="0"/>
              <a:t>Yeddu divya sri </a:t>
            </a:r>
          </a:p>
          <a:p>
            <a:r>
              <a:rPr lang="en-IN" dirty="0"/>
              <a:t>Boggarapu Venkata Srujana</a:t>
            </a:r>
            <a:endParaRPr lang="en-IN" sz="2000" dirty="0"/>
          </a:p>
          <a:p>
            <a:r>
              <a:rPr lang="en-IN" dirty="0"/>
              <a:t>Arshi sharma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20E55-643F-1664-9F44-ABE11D1D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9" t="7736" r="-227" b="19460"/>
          <a:stretch>
            <a:fillRect/>
          </a:stretch>
        </p:blipFill>
        <p:spPr>
          <a:xfrm>
            <a:off x="2016699" y="692515"/>
            <a:ext cx="5108223" cy="547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2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8732-EA6E-1503-8289-EE1D10E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2" y="820008"/>
            <a:ext cx="6042364" cy="242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5F6D1-0D4B-B33B-FCBB-97F2FC4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1" y="143221"/>
            <a:ext cx="5537801" cy="2510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77F80-303F-3C41-1ED1-C6DA0FEB0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5" y="3429000"/>
            <a:ext cx="6422153" cy="3336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EB8DC-FE0B-C8A0-5192-B27181B7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29" y="4204311"/>
            <a:ext cx="5120039" cy="115401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161681-8610-E5CB-CBD1-93D0EE2C1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52911"/>
              </p:ext>
            </p:extLst>
          </p:nvPr>
        </p:nvGraphicFramePr>
        <p:xfrm>
          <a:off x="2318812" y="268965"/>
          <a:ext cx="278199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998">
                  <a:extLst>
                    <a:ext uri="{9D8B030D-6E8A-4147-A177-3AD203B41FA5}">
                      <a16:colId xmlns:a16="http://schemas.microsoft.com/office/drawing/2014/main" val="4047605599"/>
                    </a:ext>
                  </a:extLst>
                </a:gridCol>
              </a:tblGrid>
              <a:tr h="3169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VISUALS OF PLOTS: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90103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D61909-3BE8-CCA1-CE5D-E52152E01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8101"/>
              </p:ext>
            </p:extLst>
          </p:nvPr>
        </p:nvGraphicFramePr>
        <p:xfrm>
          <a:off x="7580766" y="3331940"/>
          <a:ext cx="37131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63">
                  <a:extLst>
                    <a:ext uri="{9D8B030D-6E8A-4147-A177-3AD203B41FA5}">
                      <a16:colId xmlns:a16="http://schemas.microsoft.com/office/drawing/2014/main" val="612958579"/>
                    </a:ext>
                  </a:extLst>
                </a:gridCol>
              </a:tblGrid>
              <a:tr h="54302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Here we can download the report and open the dashboard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3958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6C23-3C13-0794-8608-A2B767C9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2" y="590220"/>
            <a:ext cx="6017814" cy="56775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A91121-3AFA-FBCC-B19F-001263EE3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04079"/>
              </p:ext>
            </p:extLst>
          </p:nvPr>
        </p:nvGraphicFramePr>
        <p:xfrm>
          <a:off x="1002535" y="1927951"/>
          <a:ext cx="36135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533">
                  <a:extLst>
                    <a:ext uri="{9D8B030D-6E8A-4147-A177-3AD203B41FA5}">
                      <a16:colId xmlns:a16="http://schemas.microsoft.com/office/drawing/2014/main" val="1023487467"/>
                    </a:ext>
                  </a:extLst>
                </a:gridCol>
              </a:tblGrid>
              <a:tr h="821858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DOWNLOADED REPORT APPERS LIKE THIS: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75433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0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1DD78-047F-F51E-9CC2-B79F5A91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89" y="1443209"/>
            <a:ext cx="10233421" cy="507511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35E58A-3F68-2367-F579-8968E409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17741"/>
              </p:ext>
            </p:extLst>
          </p:nvPr>
        </p:nvGraphicFramePr>
        <p:xfrm>
          <a:off x="1729648" y="539827"/>
          <a:ext cx="8430352" cy="66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0352">
                  <a:extLst>
                    <a:ext uri="{9D8B030D-6E8A-4147-A177-3AD203B41FA5}">
                      <a16:colId xmlns:a16="http://schemas.microsoft.com/office/drawing/2014/main" val="2937087863"/>
                    </a:ext>
                  </a:extLst>
                </a:gridCol>
              </a:tblGrid>
              <a:tr h="66321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4: Dashboard Overview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7346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77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AF22-69F1-4B85-F865-E9B275F2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85" y="1421140"/>
            <a:ext cx="9382699" cy="46940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AE1C83-8C66-7AA9-DCD3-0ADEAFF69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37926"/>
              </p:ext>
            </p:extLst>
          </p:nvPr>
        </p:nvGraphicFramePr>
        <p:xfrm>
          <a:off x="1035585" y="661012"/>
          <a:ext cx="9382699" cy="47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699">
                  <a:extLst>
                    <a:ext uri="{9D8B030D-6E8A-4147-A177-3AD203B41FA5}">
                      <a16:colId xmlns:a16="http://schemas.microsoft.com/office/drawing/2014/main" val="1388416239"/>
                    </a:ext>
                  </a:extLst>
                </a:gridCol>
              </a:tblGrid>
              <a:tr h="47372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5: Editing the particular Expense from the Transactions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011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0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10567-C186-015D-D347-C157BF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3" y="1266939"/>
            <a:ext cx="5042895" cy="527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A6CBE-EAC8-8EC2-7958-4C514568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48" b="7914"/>
          <a:stretch>
            <a:fillRect/>
          </a:stretch>
        </p:blipFill>
        <p:spPr>
          <a:xfrm>
            <a:off x="6744679" y="233802"/>
            <a:ext cx="5042895" cy="3181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C4E5A-09C0-B65A-093A-BB750E438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84" y="3596699"/>
            <a:ext cx="5239884" cy="294181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046B74-59AF-1318-6588-345E6C96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91187"/>
              </p:ext>
            </p:extLst>
          </p:nvPr>
        </p:nvGraphicFramePr>
        <p:xfrm>
          <a:off x="404426" y="319490"/>
          <a:ext cx="5930273" cy="55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273">
                  <a:extLst>
                    <a:ext uri="{9D8B030D-6E8A-4147-A177-3AD203B41FA5}">
                      <a16:colId xmlns:a16="http://schemas.microsoft.com/office/drawing/2014/main" val="1156488165"/>
                    </a:ext>
                  </a:extLst>
                </a:gridCol>
              </a:tblGrid>
              <a:tr h="55941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6: Delete the particular transaction 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4253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2A8BB-B166-3CCA-75D8-CE3ECAF0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70" y="1525448"/>
            <a:ext cx="9295259" cy="477619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4989A-06F9-8386-5DE5-CBC9BA893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48107"/>
              </p:ext>
            </p:extLst>
          </p:nvPr>
        </p:nvGraphicFramePr>
        <p:xfrm>
          <a:off x="1448370" y="556353"/>
          <a:ext cx="8940536" cy="68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536">
                  <a:extLst>
                    <a:ext uri="{9D8B030D-6E8A-4147-A177-3AD203B41FA5}">
                      <a16:colId xmlns:a16="http://schemas.microsoft.com/office/drawing/2014/main" val="3377653927"/>
                    </a:ext>
                  </a:extLst>
                </a:gridCol>
              </a:tblGrid>
              <a:tr h="688553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7: Add Expense--- we can add a new transaction.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3328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B9356-0F0B-B17F-3849-D70462BF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75" y="740355"/>
            <a:ext cx="7231670" cy="3885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E3D91-B730-6975-8A06-05F1C57A3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9" y="4867468"/>
            <a:ext cx="11193137" cy="14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3417F-5117-562B-9D1E-38FA565D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1" y="2344854"/>
            <a:ext cx="11244438" cy="29174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EB6ABF-AC54-A666-EB80-FB7E85B4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22933"/>
              </p:ext>
            </p:extLst>
          </p:nvPr>
        </p:nvGraphicFramePr>
        <p:xfrm>
          <a:off x="1299990" y="925416"/>
          <a:ext cx="8804925" cy="561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925">
                  <a:extLst>
                    <a:ext uri="{9D8B030D-6E8A-4147-A177-3AD203B41FA5}">
                      <a16:colId xmlns:a16="http://schemas.microsoft.com/office/drawing/2014/main" val="1303252205"/>
                    </a:ext>
                  </a:extLst>
                </a:gridCol>
              </a:tblGrid>
              <a:tr h="561861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8: Here we can upload the CSV.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2457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EDD24-7F76-5D32-0926-5B72A3B16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54760"/>
              </p:ext>
            </p:extLst>
          </p:nvPr>
        </p:nvGraphicFramePr>
        <p:xfrm>
          <a:off x="749148" y="440675"/>
          <a:ext cx="5499252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252">
                  <a:extLst>
                    <a:ext uri="{9D8B030D-6E8A-4147-A177-3AD203B41FA5}">
                      <a16:colId xmlns:a16="http://schemas.microsoft.com/office/drawing/2014/main" val="1821084608"/>
                    </a:ext>
                  </a:extLst>
                </a:gridCol>
              </a:tblGrid>
              <a:tr h="5629619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Model Evaluation: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The model accuracy was measured using standard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metrics.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(Mean Absolute Error): Shows the average difference between actual and predicted values.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RMSE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(Root Mean Square Error): Measures error while giving more weight to larger mistakes.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R² Score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(Coefficient of Determination): Indicates how well the model fits the data.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Results show the model provides reliable expense predictions.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07295709"/>
                  </a:ext>
                </a:extLst>
              </a:tr>
            </a:tbl>
          </a:graphicData>
        </a:graphic>
      </p:graphicFrame>
      <p:sp>
        <p:nvSpPr>
          <p:cNvPr id="3" name="AutoShape 2" descr="AI-Powered Financial Management Tools">
            <a:extLst>
              <a:ext uri="{FF2B5EF4-FFF2-40B4-BE49-F238E27FC236}">
                <a16:creationId xmlns:a16="http://schemas.microsoft.com/office/drawing/2014/main" id="{BD92785F-179D-55F9-8F3D-67061A68B1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TRENDS Research &amp; Advisory - Smart Finance: How AI is Shaping the Future of  Budgeting and Investing">
            <a:extLst>
              <a:ext uri="{FF2B5EF4-FFF2-40B4-BE49-F238E27FC236}">
                <a16:creationId xmlns:a16="http://schemas.microsoft.com/office/drawing/2014/main" id="{9089E4D8-0F12-2D6F-3EC1-DC94763B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16" y="1509311"/>
            <a:ext cx="5457436" cy="31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0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6F6CB-EF02-2C4D-0157-700CBD0F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36234"/>
              </p:ext>
            </p:extLst>
          </p:nvPr>
        </p:nvGraphicFramePr>
        <p:xfrm>
          <a:off x="6096000" y="881348"/>
          <a:ext cx="576182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821">
                  <a:extLst>
                    <a:ext uri="{9D8B030D-6E8A-4147-A177-3AD203B41FA5}">
                      <a16:colId xmlns:a16="http://schemas.microsoft.com/office/drawing/2014/main" val="2347795234"/>
                    </a:ext>
                  </a:extLst>
                </a:gridCol>
              </a:tblGrid>
              <a:tr h="389997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Advantages: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Simple and user-friendly interface suitable for any user.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Machine Learning helps predict future expenses accurately.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 charts make it easy to understand spending patterns.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Lightweight system using CSV, no complex database required.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Can be easily extended or upgraded with more features in the future.</a:t>
                      </a:r>
                    </a:p>
                    <a:p>
                      <a:endParaRPr lang="en-IN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09121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826687C-3F23-D002-97C0-65CC9C5B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2" y="1695681"/>
            <a:ext cx="5429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092957-0055-FB17-2373-5F8A82BC5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94930"/>
              </p:ext>
            </p:extLst>
          </p:nvPr>
        </p:nvGraphicFramePr>
        <p:xfrm>
          <a:off x="1322026" y="922112"/>
          <a:ext cx="5210976" cy="51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6">
                  <a:extLst>
                    <a:ext uri="{9D8B030D-6E8A-4147-A177-3AD203B41FA5}">
                      <a16:colId xmlns:a16="http://schemas.microsoft.com/office/drawing/2014/main" val="1997046772"/>
                    </a:ext>
                  </a:extLst>
                </a:gridCol>
              </a:tblGrid>
              <a:tr h="5126148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Abstract: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 web-based personal finance management system.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Tracks, visualizes, and predicts monthly expenses.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Uses Python Flask for backend and CSV for data storage.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Machine Learning (Linear Regression) predicts future spending.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Helps users make better budgeting decisions.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👤 → 💰 → 📊 → 🤖 → 🎯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762343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0244CB9-595F-0297-6339-F76CA1BE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13" y="1443209"/>
            <a:ext cx="4125817" cy="41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CDEC-0A67-8F19-B19B-79BC42C28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31850"/>
              </p:ext>
            </p:extLst>
          </p:nvPr>
        </p:nvGraphicFramePr>
        <p:xfrm>
          <a:off x="727112" y="750524"/>
          <a:ext cx="5210979" cy="535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9">
                  <a:extLst>
                    <a:ext uri="{9D8B030D-6E8A-4147-A177-3AD203B41FA5}">
                      <a16:colId xmlns:a16="http://schemas.microsoft.com/office/drawing/2014/main" val="134801543"/>
                    </a:ext>
                  </a:extLst>
                </a:gridCol>
              </a:tblGrid>
              <a:tr h="5356951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Challenges Faced During Development: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Handling CSV data updates without overwriting or losing records.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Integrating machine learning prediction with Flask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Rendering multiple plots and ensuring they update correctly.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Managing errors when users entered invalid or missing input.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Fixing UI alignment and ensuring smooth navigation between pages.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74473833"/>
                  </a:ext>
                </a:extLst>
              </a:tr>
            </a:tbl>
          </a:graphicData>
        </a:graphic>
      </p:graphicFrame>
      <p:pic>
        <p:nvPicPr>
          <p:cNvPr id="5122" name="Picture 2" descr="AI Expense Tracking: NLP Use Cases for Startups">
            <a:extLst>
              <a:ext uri="{FF2B5EF4-FFF2-40B4-BE49-F238E27FC236}">
                <a16:creationId xmlns:a16="http://schemas.microsoft.com/office/drawing/2014/main" id="{01C2280E-2076-F6A9-D619-EBEA9014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074"/>
            <a:ext cx="5982161" cy="39881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2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11AF23-1AED-9B31-27E9-6A67E2C08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65592"/>
              </p:ext>
            </p:extLst>
          </p:nvPr>
        </p:nvGraphicFramePr>
        <p:xfrm>
          <a:off x="6261253" y="407624"/>
          <a:ext cx="563696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964">
                  <a:extLst>
                    <a:ext uri="{9D8B030D-6E8A-4147-A177-3AD203B41FA5}">
                      <a16:colId xmlns:a16="http://schemas.microsoft.com/office/drawing/2014/main" val="1537765724"/>
                    </a:ext>
                  </a:extLst>
                </a:gridCol>
              </a:tblGrid>
              <a:tr h="5559478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Future Enhancements: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mobile app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version for easier access on smartphones.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Integrate a real database like MySQL or Firebase instead of CSV storage.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 advanced machine learning models like Random Forest or LSTM for better prediction accuracy.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automatic expense categorization using NLP or OCR for reading bills/receipts.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Enable multi-user cloud support with email login and secure authentication.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96389009"/>
                  </a:ext>
                </a:extLst>
              </a:tr>
            </a:tbl>
          </a:graphicData>
        </a:graphic>
      </p:graphicFrame>
      <p:pic>
        <p:nvPicPr>
          <p:cNvPr id="3" name="Picture 4" descr="Expense AI - Smart Expense Tracking with AI-Powered Receipt Scanning">
            <a:extLst>
              <a:ext uri="{FF2B5EF4-FFF2-40B4-BE49-F238E27FC236}">
                <a16:creationId xmlns:a16="http://schemas.microsoft.com/office/drawing/2014/main" id="{90B91C63-BEB3-BACF-9D3E-C9043A87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893" y="534316"/>
            <a:ext cx="7447893" cy="63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6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E9F833-A231-A4DC-D769-B519586B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4689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2C2EA4-21AA-9CDA-2C2C-C8D01FF0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73550"/>
              </p:ext>
            </p:extLst>
          </p:nvPr>
        </p:nvGraphicFramePr>
        <p:xfrm>
          <a:off x="7976213" y="2162875"/>
          <a:ext cx="4043190" cy="221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190">
                  <a:extLst>
                    <a:ext uri="{9D8B030D-6E8A-4147-A177-3AD203B41FA5}">
                      <a16:colId xmlns:a16="http://schemas.microsoft.com/office/drawing/2014/main" val="1490816549"/>
                    </a:ext>
                  </a:extLst>
                </a:gridCol>
              </a:tblGrid>
              <a:tr h="22108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system proves that automation and machine learning can simplify financial planning and improve budgeting accuracy.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4662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1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860D4-E675-4BB7-DFB9-765DFA05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8" y="230436"/>
            <a:ext cx="6087737" cy="6087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CE5A9-B457-9F43-307B-9CFD2201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51" y="1167788"/>
            <a:ext cx="5395511" cy="3597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92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558C30-43B1-9408-04D3-6C9DD380F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27791"/>
              </p:ext>
            </p:extLst>
          </p:nvPr>
        </p:nvGraphicFramePr>
        <p:xfrm>
          <a:off x="5321147" y="467247"/>
          <a:ext cx="6169445" cy="592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9445">
                  <a:extLst>
                    <a:ext uri="{9D8B030D-6E8A-4147-A177-3AD203B41FA5}">
                      <a16:colId xmlns:a16="http://schemas.microsoft.com/office/drawing/2014/main" val="9341170"/>
                    </a:ext>
                  </a:extLst>
                </a:gridCol>
              </a:tblGrid>
              <a:tr h="5923506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Problem Statement: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People often struggle to track and manage their daily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Manual tracking is time-consuming and error-prone.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No visual insights to understand spending patterns.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Users cannot estimate future expenses based on past trends.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Lack of automated tools affects budgeting and financial planning.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So, to solve these financial struggles, we developed a smart expense tracking and forecasting system that helps users manage their money effortlessly.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890842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ADFA8AE-584B-AE8E-16CC-2DAB7EB5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56" y="3429000"/>
            <a:ext cx="2575043" cy="3203436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B31D661-4CE3-88DD-C429-5694C267C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7D67-ECA5-21C1-E0D7-F12892CD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84" y="467247"/>
            <a:ext cx="4011518" cy="26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4DBBEF-D436-0C7E-088A-FA24E0EC3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60332"/>
              </p:ext>
            </p:extLst>
          </p:nvPr>
        </p:nvGraphicFramePr>
        <p:xfrm>
          <a:off x="749148" y="466277"/>
          <a:ext cx="5728770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770">
                  <a:extLst>
                    <a:ext uri="{9D8B030D-6E8A-4147-A177-3AD203B41FA5}">
                      <a16:colId xmlns:a16="http://schemas.microsoft.com/office/drawing/2014/main" val="386369588"/>
                    </a:ext>
                  </a:extLst>
                </a:gridCol>
              </a:tblGrid>
              <a:tr h="5097241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Proposed Solution: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web-based expense tracking and forecasting system.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Allows users to add, edit, delete, and manage daily spending.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Automatically generates visual insights using charts and graphs.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Uses Machine Learning to predict next month’s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Provides downloadable reports to support financial decision-making.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User-friendly dashboard for quick analysis and monitoring.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664875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172159-7F86-B89E-8F9F-EA629931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02" y="1421176"/>
            <a:ext cx="4941064" cy="32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2124C-E7CB-B0CF-ADF2-940C939D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95774"/>
              </p:ext>
            </p:extLst>
          </p:nvPr>
        </p:nvGraphicFramePr>
        <p:xfrm>
          <a:off x="4803355" y="335280"/>
          <a:ext cx="7160964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964">
                  <a:extLst>
                    <a:ext uri="{9D8B030D-6E8A-4147-A177-3AD203B41FA5}">
                      <a16:colId xmlns:a16="http://schemas.microsoft.com/office/drawing/2014/main" val="940656166"/>
                    </a:ext>
                  </a:extLst>
                </a:gridCol>
              </a:tblGrid>
              <a:tr h="6180463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Technologies &amp; Frameworks Used: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Core programming language used for backend logic, data analysis, and machine learning.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Flask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Lightweight web framework used to build the application interface and handle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Pandas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dataset handling, cleaning, grouping, and preprocessing operations.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Performs numerical computations and supports feature engineering for the ML model.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Matplotlib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Generates bar charts, line graphs, and other data visualizations.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Seaborn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Creates advanced and visually appealing statistical plots.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Scikit-Learn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to build, train, and evaluate the Linear Regression machine learning model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HTML/CSS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the front-end structure and styling of the dashboard and forms.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32246571"/>
                  </a:ext>
                </a:extLst>
              </a:tr>
            </a:tbl>
          </a:graphicData>
        </a:graphic>
      </p:graphicFrame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7B1CD17F-4985-E08E-BB19-0341F23BB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63F80-0E9D-0B94-CF8B-CCED84B7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" y="1369046"/>
            <a:ext cx="4515067" cy="41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E00C0582-756E-06E3-40E4-A3CD5DEC8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BBFCA-26A5-549A-104D-4C51E798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85" y="406017"/>
            <a:ext cx="3827443" cy="574116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58E7AD-F386-2AB5-3819-0A9EDD894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1233"/>
              </p:ext>
            </p:extLst>
          </p:nvPr>
        </p:nvGraphicFramePr>
        <p:xfrm>
          <a:off x="1454227" y="936433"/>
          <a:ext cx="5519449" cy="419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449">
                  <a:extLst>
                    <a:ext uri="{9D8B030D-6E8A-4147-A177-3AD203B41FA5}">
                      <a16:colId xmlns:a16="http://schemas.microsoft.com/office/drawing/2014/main" val="3953785002"/>
                    </a:ext>
                  </a:extLst>
                </a:gridCol>
              </a:tblGrid>
              <a:tr h="419742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The architecture is based on a simple client–server model using Flask.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 inputs are handled through a web interface built with HTML and CSS.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Data is stored and managed in a CSV file using Pandas and NumPy.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machine learning model (Scikit-Learn) analyzes past data to predict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Visualizations and reports are generated using Matplotlib and displayed on the dashboard.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6995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41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AFEB-AA8D-E814-9D82-CDE0AD78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973" y="627962"/>
            <a:ext cx="8251633" cy="85931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RESULTS AND OUTPUTS: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F297C9-39D8-216B-AFDC-5DC1C2BAD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678276"/>
              </p:ext>
            </p:extLst>
          </p:nvPr>
        </p:nvGraphicFramePr>
        <p:xfrm>
          <a:off x="1204510" y="1487276"/>
          <a:ext cx="9782980" cy="496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980">
                  <a:extLst>
                    <a:ext uri="{9D8B030D-6E8A-4147-A177-3AD203B41FA5}">
                      <a16:colId xmlns:a16="http://schemas.microsoft.com/office/drawing/2014/main" val="2928984908"/>
                    </a:ext>
                  </a:extLst>
                </a:gridCol>
              </a:tblGrid>
              <a:tr h="4965037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1: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Run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</a:rPr>
                        <a:t>python app.py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terminal. And it will generate a link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http://127.0.0.1:5000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or type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localhost:5000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browser.</a:t>
                      </a:r>
                    </a:p>
                    <a:p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Click on that link it will direct into the login form.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2: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The login form consists of default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username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divya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password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1234.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 And there will be register form for the registration of new user. After the registration we can login and open the home page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7870188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5E7A3D3-0DE1-1538-4E2E-B622899F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3003483"/>
            <a:ext cx="9011520" cy="1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BFA58E-0494-BC41-4EAB-A02A8519D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98054"/>
              </p:ext>
            </p:extLst>
          </p:nvPr>
        </p:nvGraphicFramePr>
        <p:xfrm>
          <a:off x="1115561" y="382180"/>
          <a:ext cx="910774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7746">
                  <a:extLst>
                    <a:ext uri="{9D8B030D-6E8A-4147-A177-3AD203B41FA5}">
                      <a16:colId xmlns:a16="http://schemas.microsoft.com/office/drawing/2014/main" val="3039148047"/>
                    </a:ext>
                  </a:extLst>
                </a:gridCol>
              </a:tblGrid>
              <a:tr h="338151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Register Form and Login Form: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78297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8E96A60-EAAB-B194-58B6-C4F72604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" y="3773350"/>
            <a:ext cx="9107747" cy="3053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08751-EDE7-8C46-65DF-310B2EFE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39" y="950595"/>
            <a:ext cx="8350786" cy="2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DB642-2F04-2EC7-181F-5C934C63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4" y="1397901"/>
            <a:ext cx="10760991" cy="151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86FF9-41F6-B83F-B8F4-BE640F84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9" y="3117910"/>
            <a:ext cx="9977610" cy="31345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A0A69D-36A0-E58C-49A5-A06ACFE89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49495"/>
              </p:ext>
            </p:extLst>
          </p:nvPr>
        </p:nvGraphicFramePr>
        <p:xfrm>
          <a:off x="803639" y="372444"/>
          <a:ext cx="10672856" cy="81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856">
                  <a:extLst>
                    <a:ext uri="{9D8B030D-6E8A-4147-A177-3AD203B41FA5}">
                      <a16:colId xmlns:a16="http://schemas.microsoft.com/office/drawing/2014/main" val="2496832809"/>
                    </a:ext>
                  </a:extLst>
                </a:gridCol>
              </a:tblGrid>
              <a:tr h="817377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3: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It will appear as shown in figure after login.</a:t>
                      </a:r>
                    </a:p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Click the person and select the train months and click predict to see the information and plots..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194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3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275</TotalTime>
  <Words>847</Words>
  <Application>Microsoft Office PowerPoint</Application>
  <PresentationFormat>Widescreen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Bradley Hand ITC</vt:lpstr>
      <vt:lpstr>Georgia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OUTPUTS: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sri</dc:creator>
  <cp:lastModifiedBy>Divya sri</cp:lastModifiedBy>
  <cp:revision>29</cp:revision>
  <dcterms:created xsi:type="dcterms:W3CDTF">2025-11-29T15:37:34Z</dcterms:created>
  <dcterms:modified xsi:type="dcterms:W3CDTF">2025-11-30T06:20:22Z</dcterms:modified>
</cp:coreProperties>
</file>